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27DC-1679-4296-8C53-EDD588E1CA0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809B-9957-49E1-8C12-228B5E76B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0612"/>
            <a:ext cx="6096000" cy="213677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Peribahasa Melayu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AutoShape 2" descr="cute background 3 Cool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4" descr="cute background 3 Cool Backgrou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103" name="Picture 7" descr="http://www.animateit.net/data/media/115/64ff8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1154" y="2590800"/>
            <a:ext cx="3292846" cy="335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24545"/>
            <a:ext cx="7772400" cy="11461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Seperti bulan dipagari bintang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9342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Maksud: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 gadis yang cantik, dikelilingi pula oleh gadis-gadis cantik yang lain akan kelihatan lebih cantik lagi gadis itu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952309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636" y1="29787" x2="53488" y2="30496"/>
                        <a14:foregroundMark x1="41860" y1="31915" x2="53488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654">
            <a:off x="3866839" y="1189944"/>
            <a:ext cx="12287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www.hotszots.eu/_galler/IMG/NATURE/tropical_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600200"/>
            <a:ext cx="6224443" cy="1470025"/>
          </a:xfrm>
          <a:solidFill>
            <a:schemeClr val="lt1">
              <a:alpha val="6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Seperti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ketam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menyuruh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anaknya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berjalan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betul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265343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Maksud: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menyuruh orang lain berbuat baik, tetapi diri sendiri tidak betul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4962525"/>
            <a:ext cx="1809750" cy="1809750"/>
          </a:xfrm>
          <a:prstGeom prst="rect">
            <a:avLst/>
          </a:prstGeom>
        </p:spPr>
      </p:pic>
      <p:sp>
        <p:nvSpPr>
          <p:cNvPr id="5" name="AutoShape 2" descr="Image result for beach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4" y="4925291"/>
            <a:ext cx="18097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46073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jjlawnserviceinc.com/wp-content/uploads/2014/08/sky-grass-background-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3" y="-90055"/>
            <a:ext cx="916577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599713" cy="12192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Seperti </a:t>
            </a:r>
            <a:r>
              <a:rPr lang="en-US" sz="4800" dirty="0" smtClean="0">
                <a:latin typeface="Berlin Sans FB Demi" panose="020E0802020502020306" pitchFamily="34" charset="0"/>
              </a:rPr>
              <a:t>ayam disambar helang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725816"/>
            <a:ext cx="5658268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Maksud: </a:t>
            </a:r>
          </a:p>
          <a:p>
            <a:r>
              <a:rPr lang="en-MY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hilang dengan tiba-tiba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564">
            <a:off x="2428666" y="5368036"/>
            <a:ext cx="685800" cy="743989"/>
          </a:xfrm>
          <a:prstGeom prst="rect">
            <a:avLst/>
          </a:prstGeom>
        </p:spPr>
      </p:pic>
      <p:pic>
        <p:nvPicPr>
          <p:cNvPr id="1026" name="Picture 2" descr="http://home.comcast.net/~mikemirigian/pwpimages/.__250_222_animated%20eagl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660845"/>
            <a:ext cx="4114800" cy="36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12188 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8 0.28264 L 0.37188 0.282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7772400" cy="1219200"/>
          </a:xfrm>
          <a:solidFill>
            <a:schemeClr val="lt1"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Bagai kera mendapat bunga </a:t>
            </a:r>
            <a:endParaRPr lang="en-MY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668331"/>
            <a:ext cx="5818909" cy="254377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Maksud:</a:t>
            </a:r>
          </a:p>
          <a:p>
            <a:r>
              <a:rPr lang="en-MY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yang mendapat sesuatu barang, tetapi tidak tahu bagaimana hendak menggunakan barang itu</a:t>
            </a:r>
            <a:endParaRPr lang="en-MY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http://3.bp.blogspot.com/-ydH7XF6LfWI/Tk9dgJ8EX1I/AAAAAAAAEB0/cRnnPciwC3w/s1600/flowr0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652">
            <a:off x="1489328" y="4094714"/>
            <a:ext cx="2349328" cy="23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rowseaboutbooks.com/files/browseabout/curious_georg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373711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-YPmQcxA0eho/U0LbtD3YiVI/AAAAAAAABP8/B3UDPXFVQ1A/s1600/rain-fall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9372601" cy="685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32" y="228600"/>
            <a:ext cx="8173688" cy="1470025"/>
          </a:xfr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Bagai cendawan tumbuh selepas hujan</a:t>
            </a:r>
            <a:endParaRPr lang="en-MY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26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8" y="64963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628142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28" y="6319657"/>
            <a:ext cx="426162" cy="4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0" y="6025264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47" y="6281422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9" y="5831197"/>
            <a:ext cx="363886" cy="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43" y="5633781"/>
            <a:ext cx="394830" cy="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" y="5479438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12" y="5701184"/>
            <a:ext cx="312016" cy="3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07" y="6092653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8" y="5559271"/>
            <a:ext cx="367028" cy="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43" y="6151744"/>
            <a:ext cx="332460" cy="3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2" y="5701184"/>
            <a:ext cx="379599" cy="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7" y="6494277"/>
            <a:ext cx="280772" cy="2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27" y="5875347"/>
            <a:ext cx="342619" cy="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6" y="496154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24" y="535667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91" y="514170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84" y="5179942"/>
            <a:ext cx="426162" cy="4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76" y="4885549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03" y="5141707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65" y="4691482"/>
            <a:ext cx="363886" cy="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99" y="4494066"/>
            <a:ext cx="394830" cy="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3" y="4561469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8" y="4561469"/>
            <a:ext cx="312016" cy="3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63" y="4952938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96" y="4489443"/>
            <a:ext cx="367028" cy="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99" y="5012029"/>
            <a:ext cx="332460" cy="3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28" y="4561469"/>
            <a:ext cx="379599" cy="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43" y="5354562"/>
            <a:ext cx="280772" cy="2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83" y="4735632"/>
            <a:ext cx="342619" cy="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39" y="611510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07" y="651022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4" y="629526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7" y="6333500"/>
            <a:ext cx="426162" cy="4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59" y="6039107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86" y="6295265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8" y="5845040"/>
            <a:ext cx="363886" cy="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82" y="5647624"/>
            <a:ext cx="394830" cy="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72" y="5493281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51" y="5715027"/>
            <a:ext cx="312016" cy="3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6" y="6106496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07" y="5573114"/>
            <a:ext cx="367028" cy="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82" y="6165587"/>
            <a:ext cx="332460" cy="3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11" y="5715027"/>
            <a:ext cx="379599" cy="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6" y="6508120"/>
            <a:ext cx="280772" cy="2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66" y="5889190"/>
            <a:ext cx="342619" cy="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47" y="478349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15" y="5178613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82" y="49636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75" y="5001885"/>
            <a:ext cx="426162" cy="4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67" y="4707492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94" y="4963650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56" y="4513425"/>
            <a:ext cx="363886" cy="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90" y="4316009"/>
            <a:ext cx="394830" cy="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0" y="4161666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59" y="4383412"/>
            <a:ext cx="312016" cy="3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54" y="4774881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15" y="4241499"/>
            <a:ext cx="367028" cy="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90" y="4833972"/>
            <a:ext cx="332460" cy="3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19" y="4383412"/>
            <a:ext cx="379599" cy="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34" y="5176505"/>
            <a:ext cx="280772" cy="2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74" y="4557575"/>
            <a:ext cx="342619" cy="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67" y="4237613"/>
            <a:ext cx="363886" cy="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01" y="4040197"/>
            <a:ext cx="394830" cy="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1" y="3885854"/>
            <a:ext cx="367213" cy="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70" y="4107600"/>
            <a:ext cx="312016" cy="3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6" y="3965687"/>
            <a:ext cx="367028" cy="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30" y="4107600"/>
            <a:ext cx="379599" cy="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://rs292.pbsrc.com/albums/mm17/zykiri/mushroom.gif~c20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85" y="4281763"/>
            <a:ext cx="342619" cy="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571" y="2591203"/>
            <a:ext cx="8007116" cy="12946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Maksud:</a:t>
            </a:r>
          </a:p>
          <a:p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Terlalu banyak pada sesuatu masa.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18840" y="1905000"/>
            <a:ext cx="891037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91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freewallpapercollections.com/wp-content/uploads/2014/05/flower-background-for-tw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110" y="1905000"/>
            <a:ext cx="5842776" cy="23688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/>
              <a:t>Sekian, </a:t>
            </a:r>
            <a:br>
              <a:rPr lang="en-US" sz="6600" b="1" dirty="0" smtClean="0"/>
            </a:br>
            <a:r>
              <a:rPr lang="en-US" sz="6600" b="1" dirty="0" smtClean="0"/>
              <a:t>terima kasih.</a:t>
            </a:r>
            <a:endParaRPr lang="en-MY" sz="6600" b="1" dirty="0"/>
          </a:p>
        </p:txBody>
      </p:sp>
    </p:spTree>
    <p:extLst>
      <p:ext uri="{BB962C8B-B14F-4D97-AF65-F5344CB8AC3E}">
        <p14:creationId xmlns:p14="http://schemas.microsoft.com/office/powerpoint/2010/main" val="1423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94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Peribahasa Melayu</vt:lpstr>
      <vt:lpstr>Seperti bulan dipagari bintang</vt:lpstr>
      <vt:lpstr>Seperti ketam menyuruh anaknya berjalan betul</vt:lpstr>
      <vt:lpstr>Seperti ayam disambar helang</vt:lpstr>
      <vt:lpstr>Bagai kera mendapat bunga </vt:lpstr>
      <vt:lpstr>Bagai cendawan tumbuh selepas hujan</vt:lpstr>
      <vt:lpstr>Sekian,  terima kasih.</vt:lpstr>
    </vt:vector>
  </TitlesOfParts>
  <Company>Kementerian Pelajaran Malaysia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Pantun Empat Kerat</dc:title>
  <dc:creator>IMS</dc:creator>
  <cp:lastModifiedBy>User</cp:lastModifiedBy>
  <cp:revision>28</cp:revision>
  <dcterms:created xsi:type="dcterms:W3CDTF">2015-04-19T06:30:58Z</dcterms:created>
  <dcterms:modified xsi:type="dcterms:W3CDTF">2015-05-04T15:44:33Z</dcterms:modified>
</cp:coreProperties>
</file>